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06.10.2018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06.10.2018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06.10.2018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06.10.2018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06.10.2018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1285860"/>
            <a:ext cx="6172200" cy="2571768"/>
          </a:xfrm>
        </p:spPr>
        <p:txBody>
          <a:bodyPr/>
          <a:lstStyle/>
          <a:p>
            <a:pPr algn="ctr"/>
            <a:r>
              <a:rPr lang="ru-RU" dirty="0" smtClean="0"/>
              <a:t>«Раздумья о здоровье»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/>
              <a:t>Автор Н.М. Амосов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143108" y="500042"/>
            <a:ext cx="4714908" cy="591822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Главные мысли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ru-RU" dirty="0" smtClean="0"/>
              <a:t>В </a:t>
            </a:r>
            <a:r>
              <a:rPr lang="ru-RU" dirty="0" smtClean="0"/>
              <a:t>большинстве болезней виновата не природа, не общество, а только сам человек. Чаще всего он болеет от </a:t>
            </a:r>
            <a:r>
              <a:rPr lang="ru-RU" dirty="0" smtClean="0"/>
              <a:t>жадности</a:t>
            </a:r>
            <a:r>
              <a:rPr lang="ru-RU" dirty="0" smtClean="0"/>
              <a:t>, но иногда и от неразумности. </a:t>
            </a:r>
            <a:endParaRPr lang="ru-RU" dirty="0" smtClean="0"/>
          </a:p>
          <a:p>
            <a:pPr marL="457200" indent="-457200">
              <a:buAutoNum type="arabicPeriod"/>
            </a:pPr>
            <a:r>
              <a:rPr lang="ru-RU" dirty="0" smtClean="0"/>
              <a:t>Не </a:t>
            </a:r>
            <a:r>
              <a:rPr lang="ru-RU" dirty="0" smtClean="0"/>
              <a:t>надейтесь на медицину. Она неплохо лечит многие болезни, но не может сделать человека здоровым. </a:t>
            </a:r>
            <a:endParaRPr lang="ru-RU" dirty="0" smtClean="0"/>
          </a:p>
          <a:p>
            <a:pPr marL="457200" indent="-457200">
              <a:buAutoNum type="arabicPeriod"/>
            </a:pPr>
            <a:r>
              <a:rPr lang="ru-RU" dirty="0" smtClean="0"/>
              <a:t>Чтобы </a:t>
            </a:r>
            <a:r>
              <a:rPr lang="ru-RU" dirty="0" smtClean="0"/>
              <a:t>стать здоровым, нужны собственные усилия, постоянные и значительные. </a:t>
            </a:r>
            <a:endParaRPr lang="ru-RU" dirty="0" smtClean="0"/>
          </a:p>
          <a:p>
            <a:pPr marL="457200" indent="-457200">
              <a:buAutoNum type="arabicPeriod"/>
            </a:pPr>
            <a:r>
              <a:rPr lang="ru-RU" dirty="0" smtClean="0"/>
              <a:t>Величина </a:t>
            </a:r>
            <a:r>
              <a:rPr lang="ru-RU" dirty="0" smtClean="0"/>
              <a:t>любых усилий определяется стимулами, стимулы — значимостью цели, временем и вероятностью ее достижения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Физическое и психическое состояние здоровья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fontAlgn="base"/>
            <a:r>
              <a:rPr lang="ru-RU" dirty="0" smtClean="0"/>
              <a:t>Физика и психика человека взаимосвязаны, поэтому физическое и психическое здоровье мы будем рассматривать как одно целое, представляющее собой симбиоз физиологии и психологии.</a:t>
            </a:r>
          </a:p>
          <a:p>
            <a:pPr fontAlgn="base"/>
            <a:r>
              <a:rPr lang="ru-RU" dirty="0" smtClean="0"/>
              <a:t>Практически не для кого не тайна, что счастья и благ желает психически и физически здоровый человек, он же стремится и к успехам в жизни. Больному же, по сути ничего не хочется и ничего не надо, кроме выздоровления и избавления от душевных и телесных страданий.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Психическое здоровье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fontAlgn="base"/>
            <a:r>
              <a:rPr lang="ru-RU" dirty="0" smtClean="0"/>
              <a:t>Психическое </a:t>
            </a:r>
            <a:r>
              <a:rPr lang="ru-RU" dirty="0" smtClean="0"/>
              <a:t>равновесие;</a:t>
            </a:r>
          </a:p>
          <a:p>
            <a:pPr fontAlgn="base"/>
            <a:r>
              <a:rPr lang="ru-RU" dirty="0" smtClean="0"/>
              <a:t>Психологическая </a:t>
            </a:r>
            <a:r>
              <a:rPr lang="ru-RU" dirty="0" smtClean="0"/>
              <a:t>гармония и адаптивность;</a:t>
            </a:r>
          </a:p>
          <a:p>
            <a:pPr fontAlgn="base"/>
            <a:r>
              <a:rPr lang="ru-RU" dirty="0" smtClean="0"/>
              <a:t>Адекватное </a:t>
            </a:r>
            <a:r>
              <a:rPr lang="ru-RU" dirty="0" smtClean="0"/>
              <a:t>восприятие реальности и осознанность своих поступков;</a:t>
            </a:r>
          </a:p>
          <a:p>
            <a:pPr fontAlgn="base"/>
            <a:r>
              <a:rPr lang="ru-RU" dirty="0" smtClean="0"/>
              <a:t>Целеустремленность</a:t>
            </a:r>
            <a:r>
              <a:rPr lang="ru-RU" dirty="0" smtClean="0"/>
              <a:t>, активность и работоспособность;</a:t>
            </a:r>
          </a:p>
          <a:p>
            <a:pPr fontAlgn="base"/>
            <a:r>
              <a:rPr lang="ru-RU" dirty="0" smtClean="0"/>
              <a:t>Полноценная </a:t>
            </a:r>
            <a:r>
              <a:rPr lang="ru-RU" dirty="0" smtClean="0"/>
              <a:t>семейная и сексуальная жизнь;</a:t>
            </a:r>
          </a:p>
          <a:p>
            <a:pPr fontAlgn="base"/>
            <a:r>
              <a:rPr lang="ru-RU" dirty="0" smtClean="0"/>
              <a:t>Способность </a:t>
            </a:r>
            <a:r>
              <a:rPr lang="ru-RU" dirty="0" smtClean="0"/>
              <a:t>управлять своим поведением в </a:t>
            </a:r>
            <a:r>
              <a:rPr lang="ru-RU" dirty="0" smtClean="0"/>
              <a:t>социуме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Физическое здоровье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ru-RU" sz="3600" dirty="0" smtClean="0"/>
              <a:t>Отсутствие </a:t>
            </a:r>
            <a:r>
              <a:rPr lang="ru-RU" sz="3600" dirty="0" smtClean="0"/>
              <a:t>заболеваний и симптомов болезней;</a:t>
            </a:r>
          </a:p>
          <a:p>
            <a:pPr fontAlgn="base"/>
            <a:r>
              <a:rPr lang="ru-RU" sz="3600" dirty="0" smtClean="0"/>
              <a:t>Телесная </a:t>
            </a:r>
            <a:r>
              <a:rPr lang="ru-RU" sz="3600" dirty="0" smtClean="0"/>
              <a:t>развитость и тренированность;</a:t>
            </a:r>
          </a:p>
          <a:p>
            <a:pPr fontAlgn="base"/>
            <a:r>
              <a:rPr lang="ru-RU" sz="3600" dirty="0" smtClean="0"/>
              <a:t>Отсутствие </a:t>
            </a:r>
            <a:r>
              <a:rPr lang="ru-RU" sz="3600" dirty="0" smtClean="0"/>
              <a:t>явных дефектов и увечий;</a:t>
            </a:r>
          </a:p>
          <a:p>
            <a:pPr fontAlgn="base"/>
            <a:r>
              <a:rPr lang="ru-RU" sz="3600" dirty="0" smtClean="0"/>
              <a:t>Репродуктивная </a:t>
            </a:r>
            <a:r>
              <a:rPr lang="ru-RU" sz="3600" dirty="0" smtClean="0"/>
              <a:t>и сексуальная способности;</a:t>
            </a:r>
          </a:p>
          <a:p>
            <a:pPr fontAlgn="base"/>
            <a:r>
              <a:rPr lang="ru-RU" sz="3600" dirty="0" smtClean="0"/>
              <a:t>Полноценное </a:t>
            </a:r>
            <a:r>
              <a:rPr lang="ru-RU" sz="3600" dirty="0" smtClean="0"/>
              <a:t>физиологическое и генетическое развитие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Баланс белков, жиров и углеводов</a:t>
            </a:r>
            <a:endParaRPr lang="ru-RU" dirty="0"/>
          </a:p>
        </p:txBody>
      </p:sp>
      <p:pic>
        <p:nvPicPr>
          <p:cNvPr id="4" name="Содержимое 3" descr="5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095374" y="1571613"/>
            <a:ext cx="6834211" cy="4765688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Основной комплекс упражнений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 </a:t>
            </a:r>
            <a:r>
              <a:rPr lang="ru-RU" dirty="0" smtClean="0"/>
              <a:t>постели, держась за спинку кровати, забрасывать ноги кверху, чтобы колени доставали до лба. </a:t>
            </a:r>
            <a:endParaRPr lang="ru-RU" dirty="0" smtClean="0"/>
          </a:p>
          <a:p>
            <a:r>
              <a:rPr lang="ru-RU" dirty="0" smtClean="0"/>
              <a:t>Стоя</a:t>
            </a:r>
            <a:r>
              <a:rPr lang="ru-RU" dirty="0" smtClean="0"/>
              <a:t>, сгибаться вперед, чтобы коснуться пола пальцами, а если удается, то и всей ладонью. Голова наклоняется вперед-назад в такт с наклонами туловища.. </a:t>
            </a:r>
            <a:endParaRPr lang="ru-RU" dirty="0" smtClean="0"/>
          </a:p>
          <a:p>
            <a:r>
              <a:rPr lang="ru-RU" dirty="0" smtClean="0"/>
              <a:t>Вращательные </a:t>
            </a:r>
            <a:r>
              <a:rPr lang="ru-RU" dirty="0" smtClean="0"/>
              <a:t>движения руками в плечевом суставе с максимальным объемом спереди — </a:t>
            </a:r>
            <a:r>
              <a:rPr lang="ru-RU" dirty="0" err="1" smtClean="0"/>
              <a:t>вверх-назад</a:t>
            </a:r>
            <a:r>
              <a:rPr lang="ru-RU" dirty="0" smtClean="0"/>
              <a:t>. Голова поворачивается в такт справа налево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Сгибания </a:t>
            </a:r>
            <a:r>
              <a:rPr lang="ru-RU" dirty="0" smtClean="0"/>
              <a:t>позвоночника в стороны. Ладони скользят по туловищу и ногам, одна — вниз до колена и ниже, другая — вверх до подмышки. Голова поворачивается справа налево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Поднимание </a:t>
            </a:r>
            <a:r>
              <a:rPr lang="ru-RU" dirty="0" smtClean="0"/>
              <a:t>рук с забрасыванием ладоней за спину, чтобы коснуться противоположной лопатки. Кивки головой вперед</a:t>
            </a:r>
            <a:r>
              <a:rPr lang="ru-RU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</TotalTime>
  <Words>353</Words>
  <PresentationFormat>Экран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Эркер</vt:lpstr>
      <vt:lpstr>«Раздумья о здоровье»</vt:lpstr>
      <vt:lpstr>Слайд 2</vt:lpstr>
      <vt:lpstr>Главные мысли</vt:lpstr>
      <vt:lpstr>Физическое и психическое состояние здоровья</vt:lpstr>
      <vt:lpstr>Психическое здоровье</vt:lpstr>
      <vt:lpstr>Физическое здоровье</vt:lpstr>
      <vt:lpstr>Баланс белков, жиров и углеводов</vt:lpstr>
      <vt:lpstr>Основной комплекс упражнений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«Раздумья о здоровье»</dc:title>
  <dc:creator>Admin</dc:creator>
  <cp:lastModifiedBy>Admin</cp:lastModifiedBy>
  <cp:revision>14</cp:revision>
  <dcterms:created xsi:type="dcterms:W3CDTF">2018-10-06T05:27:48Z</dcterms:created>
  <dcterms:modified xsi:type="dcterms:W3CDTF">2018-10-06T05:48:52Z</dcterms:modified>
</cp:coreProperties>
</file>